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3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8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Surface </a:t>
            </a:r>
            <a:r>
              <a:rPr lang="en-US" dirty="0" err="1" smtClean="0"/>
              <a:t>Pathfinding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Anish Dhesikan</a:t>
            </a:r>
          </a:p>
          <a:p>
            <a:endParaRPr lang="en-US" dirty="0"/>
          </a:p>
          <a:p>
            <a:r>
              <a:rPr lang="en-US" dirty="0" smtClean="0"/>
              <a:t>Algorithms and Data Summer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2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step: Model it as a 2D problem</a:t>
            </a:r>
          </a:p>
          <a:p>
            <a:pPr lvl="1"/>
            <a:r>
              <a:rPr lang="en-US" dirty="0" smtClean="0"/>
              <a:t>Each tile is connected to 4 neighbors</a:t>
            </a:r>
          </a:p>
          <a:p>
            <a:pPr lvl="1"/>
            <a:r>
              <a:rPr lang="en-US" dirty="0" smtClean="0"/>
              <a:t>From here, it’s a simple graph</a:t>
            </a:r>
          </a:p>
          <a:p>
            <a:r>
              <a:rPr lang="en-US" dirty="0" err="1" smtClean="0"/>
              <a:t>Dijkstra’s</a:t>
            </a:r>
            <a:r>
              <a:rPr lang="en-US" dirty="0" smtClean="0"/>
              <a:t> with all edges 1 = BFS</a:t>
            </a:r>
          </a:p>
          <a:p>
            <a:pPr lvl="1"/>
            <a:r>
              <a:rPr lang="en-US" dirty="0" smtClean="0"/>
              <a:t>Along the way, set a parent to each node for </a:t>
            </a:r>
            <a:r>
              <a:rPr lang="en-US" dirty="0" err="1" smtClean="0"/>
              <a:t>backtracing</a:t>
            </a:r>
            <a:endParaRPr lang="en-US" dirty="0" smtClean="0"/>
          </a:p>
          <a:p>
            <a:pPr marL="34925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83" y="2513833"/>
            <a:ext cx="2510756" cy="1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Snippet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6869" r="-268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939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to my game</a:t>
            </a:r>
          </a:p>
          <a:p>
            <a:pPr lvl="1"/>
            <a:r>
              <a:rPr lang="en-US" dirty="0" smtClean="0"/>
              <a:t>Tiling + connecting 3D models of level environments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Add feature to have “anchor points”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57" y="3838223"/>
            <a:ext cx="2293056" cy="22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surface </a:t>
            </a:r>
            <a:r>
              <a:rPr lang="en-US" dirty="0" err="1" smtClean="0"/>
              <a:t>pathfinding</a:t>
            </a:r>
            <a:endParaRPr lang="en-US" dirty="0" smtClean="0"/>
          </a:p>
          <a:p>
            <a:pPr lvl="1"/>
            <a:r>
              <a:rPr lang="en-US" dirty="0"/>
              <a:t>Wiring in buildings</a:t>
            </a:r>
          </a:p>
          <a:p>
            <a:pPr lvl="1"/>
            <a:r>
              <a:rPr lang="en-US" dirty="0" smtClean="0"/>
              <a:t>Spider/Insect AI</a:t>
            </a:r>
          </a:p>
          <a:p>
            <a:pPr lvl="1"/>
            <a:r>
              <a:rPr lang="en-US" dirty="0" smtClean="0"/>
              <a:t>Minecraft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195" y="2631242"/>
            <a:ext cx="3485444" cy="28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8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Retrograde: Puzzle Game</a:t>
            </a:r>
            <a:endParaRPr lang="en-US" dirty="0"/>
          </a:p>
        </p:txBody>
      </p:sp>
      <p:pic>
        <p:nvPicPr>
          <p:cNvPr id="4" name="Content Placeholder 3" descr="Screen Shot 2015-06-07 at 12.42.2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35" r="-7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6517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77" y="2770094"/>
            <a:ext cx="6603951" cy="326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Looked up </a:t>
            </a:r>
            <a:r>
              <a:rPr lang="en-US" dirty="0" err="1" smtClean="0"/>
              <a:t>pathfinding</a:t>
            </a:r>
            <a:r>
              <a:rPr lang="en-US" dirty="0" smtClean="0"/>
              <a:t> algorithms</a:t>
            </a:r>
          </a:p>
          <a:p>
            <a:pPr lvl="1"/>
            <a:r>
              <a:rPr lang="en-US" dirty="0" smtClean="0"/>
              <a:t>Only 2D, commonly using A*</a:t>
            </a:r>
          </a:p>
          <a:p>
            <a:r>
              <a:rPr lang="en-US" dirty="0" smtClean="0"/>
              <a:t>Tried to simplify 3D into 2D problem</a:t>
            </a:r>
          </a:p>
          <a:p>
            <a:r>
              <a:rPr lang="en-US" dirty="0" smtClean="0"/>
              <a:t>Created a simple model</a:t>
            </a:r>
          </a:p>
          <a:p>
            <a:pPr lvl="1"/>
            <a:r>
              <a:rPr lang="en-US" dirty="0" smtClean="0"/>
              <a:t>*See application (</a:t>
            </a:r>
            <a:r>
              <a:rPr lang="en-US" dirty="0" smtClean="0">
                <a:hlinkClick r:id="rId2" action="ppaction://hlinksldjump"/>
              </a:rPr>
              <a:t>skip images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7981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in Action</a:t>
            </a:r>
            <a:endParaRPr lang="en-US" dirty="0"/>
          </a:p>
        </p:txBody>
      </p:sp>
      <p:pic>
        <p:nvPicPr>
          <p:cNvPr id="6" name="Content Placeholder 5" descr="Screen Shot 2015-06-23 at 5.27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31" r="-155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66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in Action</a:t>
            </a:r>
            <a:endParaRPr lang="en-US" dirty="0"/>
          </a:p>
        </p:txBody>
      </p:sp>
      <p:pic>
        <p:nvPicPr>
          <p:cNvPr id="4" name="Content Placeholder 3" descr="Screen Shot 2015-06-23 at 5.28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1" r="-15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908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in Action</a:t>
            </a:r>
            <a:endParaRPr lang="en-US" dirty="0"/>
          </a:p>
        </p:txBody>
      </p:sp>
      <p:pic>
        <p:nvPicPr>
          <p:cNvPr id="5" name="Content Placeholder 4" descr="Screen Shot 2015-06-23 at 5.28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43" r="-154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6234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Attempt (greedy)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locations in 3D space</a:t>
            </a:r>
          </a:p>
          <a:p>
            <a:r>
              <a:rPr lang="en-US" dirty="0" err="1" smtClean="0"/>
              <a:t>Pseudocode</a:t>
            </a:r>
            <a:r>
              <a:rPr lang="en-US" dirty="0" smtClean="0"/>
              <a:t> for this attempt:</a:t>
            </a:r>
          </a:p>
          <a:p>
            <a:pPr lvl="1"/>
            <a:r>
              <a:rPr lang="en-US" dirty="0" smtClean="0"/>
              <a:t>Start at a tile. Look at each neighbor</a:t>
            </a:r>
          </a:p>
          <a:p>
            <a:pPr lvl="1"/>
            <a:r>
              <a:rPr lang="en-US" dirty="0" smtClean="0"/>
              <a:t>If any neighbor is closer in 3D space to the destination, make it part of the path</a:t>
            </a:r>
          </a:p>
          <a:p>
            <a:pPr lvl="1"/>
            <a:r>
              <a:rPr lang="en-US" dirty="0" smtClean="0"/>
              <a:t>Repeat until destination reached. </a:t>
            </a:r>
          </a:p>
          <a:p>
            <a:r>
              <a:rPr lang="en-US" dirty="0" smtClean="0"/>
              <a:t>Does not always terminate</a:t>
            </a:r>
          </a:p>
        </p:txBody>
      </p:sp>
    </p:spTree>
    <p:extLst>
      <p:ext uri="{BB962C8B-B14F-4D97-AF65-F5344CB8AC3E}">
        <p14:creationId xmlns:p14="http://schemas.microsoft.com/office/powerpoint/2010/main" val="324118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Attempt (greedy)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38" y="2370164"/>
            <a:ext cx="5108223" cy="40810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935111" y="3922889"/>
            <a:ext cx="254000" cy="404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87511" y="3518371"/>
            <a:ext cx="254000" cy="4045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57319" y="3720630"/>
            <a:ext cx="99718" cy="12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41511" y="4559771"/>
            <a:ext cx="99718" cy="127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3000963" y="3720630"/>
            <a:ext cx="4929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825985" y="4082815"/>
            <a:ext cx="492948" cy="912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318933" y="4468519"/>
            <a:ext cx="152400" cy="329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733800" y="3647249"/>
            <a:ext cx="152400" cy="3292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6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533</TotalTime>
  <Words>198</Words>
  <Application>Microsoft Macintosh PowerPoint</Application>
  <PresentationFormat>On-screen Show (4:3)</PresentationFormat>
  <Paragraphs>40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Genesis</vt:lpstr>
      <vt:lpstr>3D Surface Pathfinding</vt:lpstr>
      <vt:lpstr>Retrograde: Puzzle Game</vt:lpstr>
      <vt:lpstr>The Problem</vt:lpstr>
      <vt:lpstr>The Approach</vt:lpstr>
      <vt:lpstr>The Algorithm in Action</vt:lpstr>
      <vt:lpstr>The Algorithm in Action</vt:lpstr>
      <vt:lpstr>The Algorithm in Action</vt:lpstr>
      <vt:lpstr>Failed Attempt (greedy)</vt:lpstr>
      <vt:lpstr>Failed Attempt (greedy)</vt:lpstr>
      <vt:lpstr>Implemented Method</vt:lpstr>
      <vt:lpstr>Code Snippet</vt:lpstr>
      <vt:lpstr>Next Steps</vt:lpstr>
      <vt:lpstr>Other Applications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Surface Pathfinding</dc:title>
  <dc:creator>Anish Dhesikan</dc:creator>
  <cp:lastModifiedBy>Anish Dhesikan</cp:lastModifiedBy>
  <cp:revision>21</cp:revision>
  <dcterms:created xsi:type="dcterms:W3CDTF">2015-06-23T09:14:12Z</dcterms:created>
  <dcterms:modified xsi:type="dcterms:W3CDTF">2015-06-29T23:06:31Z</dcterms:modified>
</cp:coreProperties>
</file>